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sorterViewPr>
    <p:cViewPr>
      <p:scale>
        <a:sx n="100" d="100"/>
        <a:sy n="100" d="100"/>
      </p:scale>
      <p:origin x="0" y="-64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28.67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1.43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2.190"/>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3.903"/>
    </inkml:context>
    <inkml:brush xml:id="br0">
      <inkml:brushProperty name="width" value="0.05" units="cm"/>
      <inkml:brushProperty name="height" value="0.05" units="cm"/>
      <inkml:brushProperty name="color" value="#E71224"/>
    </inkml:brush>
  </inkml:definitions>
  <inkml:trace contextRef="#ctx0" brushRef="#br0">1 1 24575,'4'4'0,"6"6"0,2 6 0,-2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6.900"/>
    </inkml:context>
    <inkml:brush xml:id="br0">
      <inkml:brushProperty name="width" value="0.05" units="cm"/>
      <inkml:brushProperty name="height" value="0.05" units="cm"/>
      <inkml:brushProperty name="color" value="#E71224"/>
    </inkml:brush>
  </inkml:definitions>
  <inkml:trace contextRef="#ctx0" brushRef="#br0">0 1 24575,'9'9'0,"8"7"0,0 1-8191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8.974"/>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9.49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59.84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5:00.21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5:00.596"/>
    </inkml:context>
    <inkml:brush xml:id="br0">
      <inkml:brushProperty name="width" value="0.05" units="cm"/>
      <inkml:brushProperty name="height" value="0.05" units="cm"/>
      <inkml:brushProperty name="color" value="#E71224"/>
    </inkml:brush>
  </inkml:definitions>
  <inkml:trace contextRef="#ctx0" brushRef="#br0">0 1 24575,'0'0'-8191</inkml:trace>
  <inkml:trace contextRef="#ctx0" brushRef="#br0" timeOffset="1">0 1 24575,'5'0'0,"5"4"0,2 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5:01.00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29.507"/>
    </inkml:context>
    <inkml:brush xml:id="br0">
      <inkml:brushProperty name="width" value="0.05" units="cm"/>
      <inkml:brushProperty name="height" value="0.05" units="cm"/>
      <inkml:brushProperty name="color" value="#E71224"/>
    </inkml:brush>
  </inkml:definitions>
  <inkml:trace contextRef="#ctx0" brushRef="#br0">1 0 24575,'0'5'0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5:01.400"/>
    </inkml:context>
    <inkml:brush xml:id="br0">
      <inkml:brushProperty name="width" value="0.05" units="cm"/>
      <inkml:brushProperty name="height" value="0.05" units="cm"/>
      <inkml:brushProperty name="color" value="#E71224"/>
    </inkml:brush>
  </inkml:definitions>
  <inkml:trace contextRef="#ctx0" brushRef="#br0">0 1 24575,'0'0'-8191</inkml:trace>
  <inkml:trace contextRef="#ctx0" brushRef="#br0" timeOffset="1">0 1 24575,'0'4'0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17.521"/>
    </inkml:context>
    <inkml:brush xml:id="br0">
      <inkml:brushProperty name="width" value="0.05" units="cm"/>
      <inkml:brushProperty name="height" value="0.05" units="cm"/>
      <inkml:brushProperty name="color" value="#E71224"/>
    </inkml:brush>
  </inkml:definitions>
  <inkml:trace contextRef="#ctx0" brushRef="#br0">1 499 24575,'0'2'0,"0"-1"0,1 1 0,0-1 0,-1 1 0,1-1 0,0 0 0,-1 1 0,1-1 0,0 0 0,0 0 0,0 0 0,0 1 0,0-1 0,0 0 0,1 0 0,-1 0 0,0-1 0,0 1 0,1 0 0,-1 0 0,1-1 0,1 2 0,36 11 0,21-2 0,0-3 0,87 1 0,-98-7 0,191 3-390,416-47 0,238-93-2318,-592 85 2137,1447-185-2407,12 124 2022,-1305 127 8819,-266 5-7733,609 43-130,0-54 0,-773-10 0,-3-1 0,-1 1 0,1 1 0,36 7 0,-54-7 0,-1 0 0,0 0 0,1 0 0,-1 1 0,0-1 0,0 1 0,0 0 0,0 0 0,0 1 0,0-1 0,-1 1 0,1 0 0,-1 0 0,0 0 0,0 0 0,0 0 0,0 1 0,0 0 0,-1-1 0,0 1 0,1 0 0,-1 0 0,-1 0 0,3 6 0,0 10 0,-3-14 0,1 0 0,-1 1 0,1-1 0,6 12 0,-7-16 0,0 0 0,1 1 0,0-1 0,0 0 0,0 0 0,0 0 0,0 0 0,0 0 0,0-1 0,0 1 0,1-1 0,-1 1 0,1-1 0,-1 0 0,5 2 0,17 2 0,1 0 0,0-2 0,-1-1 0,1-1 0,49-3 0,-14 0 0,204 1 0,320-8 0,-324-16 0,-146 12 0,331 2 0,-329 12 0,-93-1 0,0 1 0,0 1 0,1 1 0,-2 0 0,1 2 0,29 10 0,-35-6 0,0 1 0,-1 0 0,0 0 0,28 27 0,-24-20 0,35 23 0,115 64 0,128 104 0,-242-176-1365,-33-22-5461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19.708"/>
    </inkml:context>
    <inkml:brush xml:id="br0">
      <inkml:brushProperty name="width" value="0.05" units="cm"/>
      <inkml:brushProperty name="height" value="0.05" units="cm"/>
      <inkml:brushProperty name="color" value="#E71224"/>
    </inkml:brush>
  </inkml:definitions>
  <inkml:trace contextRef="#ctx0" brushRef="#br0">1 11 24575,'4'0'0,"6"-5"0,2-1-8191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6.120"/>
    </inkml:context>
    <inkml:brush xml:id="br0">
      <inkml:brushProperty name="width" value="0.05" units="cm"/>
      <inkml:brushProperty name="height" value="0.05" units="cm"/>
      <inkml:brushProperty name="color" value="#E71224"/>
    </inkml:brush>
  </inkml:definitions>
  <inkml:trace contextRef="#ctx0" brushRef="#br0">1 1 24575,'0'4'0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6.619"/>
    </inkml:context>
    <inkml:brush xml:id="br0">
      <inkml:brushProperty name="width" value="0.05" units="cm"/>
      <inkml:brushProperty name="height" value="0.05" units="cm"/>
      <inkml:brushProperty name="color" value="#E71224"/>
    </inkml:brush>
  </inkml:definitions>
  <inkml:trace contextRef="#ctx0" brushRef="#br0">1 0 24575,'0'5'0,"4"0"0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7.22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7.66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8.01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8.559"/>
    </inkml:context>
    <inkml:brush xml:id="br0">
      <inkml:brushProperty name="width" value="0.05" units="cm"/>
      <inkml:brushProperty name="height" value="0.05" units="cm"/>
      <inkml:brushProperty name="color" value="#E71224"/>
    </inkml:brush>
  </inkml:definitions>
  <inkml:trace contextRef="#ctx0" brushRef="#br0">11 5 24575,'-5'0'0,"0"-4"0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2:48.924"/>
    </inkml:context>
    <inkml:brush xml:id="br0">
      <inkml:brushProperty name="width" value="0.05" units="cm"/>
      <inkml:brushProperty name="height" value="0.05" units="cm"/>
      <inkml:brushProperty name="color" value="#E71224"/>
    </inkml:brush>
  </inkml:definitions>
  <inkml:trace contextRef="#ctx0" brushRef="#br0">1 0 24575,'4'0'0</inkml:trace>
  <inkml:trace contextRef="#ctx0" brushRef="#br0" timeOffset="1">27 0 24575,'4'0'0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0.140"/>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0.50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0.85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1.22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1.591"/>
    </inkml:context>
    <inkml:brush xml:id="br0">
      <inkml:brushProperty name="width" value="0.05" units="cm"/>
      <inkml:brushProperty name="height" value="0.05" units="cm"/>
      <inkml:brushProperty name="color" value="#E71224"/>
    </inkml:brush>
  </inkml:definitions>
  <inkml:trace contextRef="#ctx0" brushRef="#br0">1 1 24575,'4'4'0,"6"2"0,2-1-8191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1.972"/>
    </inkml:context>
    <inkml:brush xml:id="br0">
      <inkml:brushProperty name="width" value="0.05" units="cm"/>
      <inkml:brushProperty name="height" value="0.05" units="cm"/>
      <inkml:brushProperty name="color" value="#E71224"/>
    </inkml:brush>
  </inkml:definitions>
  <inkml:trace contextRef="#ctx0" brushRef="#br0">1 0 24575,'8'4'0,"4"2"-8191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5T07:04:36.112"/>
    </inkml:context>
    <inkml:brush xml:id="br0">
      <inkml:brushProperty name="width" value="0.05" units="cm"/>
      <inkml:brushProperty name="height" value="0.05" units="cm"/>
      <inkml:brushProperty name="color" value="#E71224"/>
    </inkml:brush>
  </inkml:definitions>
  <inkml:trace contextRef="#ctx0" brushRef="#br0">1 1 24575,'9'0'0,"12"0"0,6 0 0,-1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Freeform: Shape 6">
            <a:extLst>
              <a:ext uri="{FF2B5EF4-FFF2-40B4-BE49-F238E27FC236}">
                <a16:creationId xmlns:a16="http://schemas.microsoft.com/office/drawing/2014/main" id="{B20CA47A-7741-8DA5-2636-FDDC9D8BD06D}"/>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849C0054-68F5-C5E1-DAE4-613BCF81426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4171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9636750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18349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844936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0539881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01331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748096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592553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153062"/>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6307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6737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11/5/2022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023991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6046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7895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038651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402709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4704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764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587350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Freeform: Shape 6">
            <a:extLst>
              <a:ext uri="{FF2B5EF4-FFF2-40B4-BE49-F238E27FC236}">
                <a16:creationId xmlns:a16="http://schemas.microsoft.com/office/drawing/2014/main" id="{C64AC97A-733D-ABAC-D14D-421642BA6947}"/>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2762D776-7DE1-31B6-15D4-EB840BF2602F}"/>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3A67B777-5EE9-8BB9-0CBC-8390F6C4247E}"/>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1A452E99-254D-1F53-6529-3A41FE39ED0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327E659C-FAA7-7B86-831C-07D1A987179D}"/>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CABFADD1-EF95-3CF7-D308-61B84E0F3B37}"/>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3119032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11/5/2022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59686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 name="Image 0" descr="preencoded.png">
            <a:extLst>
              <a:ext uri="{FF2B5EF4-FFF2-40B4-BE49-F238E27FC236}">
                <a16:creationId xmlns:a16="http://schemas.microsoft.com/office/drawing/2014/main" id="{5FD52546-010B-FA23-11FE-A4D5EB3DB240}"/>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E1850DC0-7BA5-0F03-2A32-BEBA0641A42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D8D13EC1-1F49-13D1-36DC-A7A05A8BE477}"/>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605563EF-3BD1-309C-83F8-17D184FE679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31692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6" name="Freeform: Shape 5">
            <a:extLst>
              <a:ext uri="{FF2B5EF4-FFF2-40B4-BE49-F238E27FC236}">
                <a16:creationId xmlns:a16="http://schemas.microsoft.com/office/drawing/2014/main" id="{5A0167E2-EA89-D87B-B92B-54971358740F}"/>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42200FA4-B867-E8F5-C7D4-56F7A49463B6}"/>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25717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20E3E2FA-7D1F-77F0-421F-F091A25B5D00}"/>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3B2765BA-3994-B415-B82F-75A8944AD33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78992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E34F9EC2-AE59-38B3-1BB3-507BF398B49F}"/>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6125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3" name="Freeform: Shape 2">
            <a:extLst>
              <a:ext uri="{FF2B5EF4-FFF2-40B4-BE49-F238E27FC236}">
                <a16:creationId xmlns:a16="http://schemas.microsoft.com/office/drawing/2014/main" id="{3836DF77-5FCB-5846-6DBA-C37CCEE04DD5}"/>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88313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1">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1">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11/5/2022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7359282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655" r:id="rId27"/>
    <p:sldLayoutId id="2147483654" r:id="rId28"/>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customXml" Target="../ink/ink14.xml"/><Relationship Id="rId12" Type="http://schemas.openxmlformats.org/officeDocument/2006/relationships/customXml" Target="../ink/ink18.xml"/><Relationship Id="rId2" Type="http://schemas.openxmlformats.org/officeDocument/2006/relationships/image" Target="../media/image34.png"/><Relationship Id="rId16" Type="http://schemas.openxmlformats.org/officeDocument/2006/relationships/image" Target="../media/image40.png"/><Relationship Id="rId1" Type="http://schemas.openxmlformats.org/officeDocument/2006/relationships/slideLayout" Target="../slideLayouts/slideLayout24.xml"/><Relationship Id="rId6" Type="http://schemas.openxmlformats.org/officeDocument/2006/relationships/image" Target="../media/image38.png"/><Relationship Id="rId11" Type="http://schemas.openxmlformats.org/officeDocument/2006/relationships/customXml" Target="../ink/ink17.xml"/><Relationship Id="rId5" Type="http://schemas.openxmlformats.org/officeDocument/2006/relationships/image" Target="../media/image37.png"/><Relationship Id="rId15" Type="http://schemas.openxmlformats.org/officeDocument/2006/relationships/customXml" Target="../ink/ink20.xml"/><Relationship Id="rId10" Type="http://schemas.openxmlformats.org/officeDocument/2006/relationships/customXml" Target="../ink/ink16.xml"/><Relationship Id="rId4" Type="http://schemas.openxmlformats.org/officeDocument/2006/relationships/image" Target="../media/image36.png"/><Relationship Id="rId9" Type="http://schemas.openxmlformats.org/officeDocument/2006/relationships/customXml" Target="../ink/ink15.xml"/><Relationship Id="rId14" Type="http://schemas.openxmlformats.org/officeDocument/2006/relationships/customXml" Target="../ink/ink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customXml" Target="../ink/ink27.xml"/><Relationship Id="rId3" Type="http://schemas.openxmlformats.org/officeDocument/2006/relationships/image" Target="../media/image44.png"/><Relationship Id="rId7" Type="http://schemas.openxmlformats.org/officeDocument/2006/relationships/image" Target="../media/image28.png"/><Relationship Id="rId12" Type="http://schemas.openxmlformats.org/officeDocument/2006/relationships/customXml" Target="../ink/ink26.xml"/><Relationship Id="rId17" Type="http://schemas.openxmlformats.org/officeDocument/2006/relationships/image" Target="../media/image48.png"/><Relationship Id="rId2" Type="http://schemas.openxmlformats.org/officeDocument/2006/relationships/customXml" Target="../ink/ink21.xml"/><Relationship Id="rId16"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customXml" Target="../ink/ink23.xml"/><Relationship Id="rId11" Type="http://schemas.openxmlformats.org/officeDocument/2006/relationships/image" Target="../media/image26.png"/><Relationship Id="rId5" Type="http://schemas.openxmlformats.org/officeDocument/2006/relationships/image" Target="../media/image45.png"/><Relationship Id="rId15" Type="http://schemas.openxmlformats.org/officeDocument/2006/relationships/image" Target="../media/image47.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46.png"/><Relationship Id="rId14" Type="http://schemas.openxmlformats.org/officeDocument/2006/relationships/customXml" Target="../ink/ink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18" Type="http://schemas.openxmlformats.org/officeDocument/2006/relationships/customXml" Target="../ink/ink6.xml"/><Relationship Id="rId26" Type="http://schemas.openxmlformats.org/officeDocument/2006/relationships/customXml" Target="../ink/ink11.xml"/><Relationship Id="rId3" Type="http://schemas.openxmlformats.org/officeDocument/2006/relationships/image" Target="../media/image19.png"/><Relationship Id="rId21" Type="http://schemas.openxmlformats.org/officeDocument/2006/relationships/customXml" Target="../ink/ink8.xml"/><Relationship Id="rId7" Type="http://schemas.openxmlformats.org/officeDocument/2006/relationships/image" Target="../media/image23.png"/><Relationship Id="rId12" Type="http://schemas.openxmlformats.org/officeDocument/2006/relationships/customXml" Target="../ink/ink2.xml"/><Relationship Id="rId17" Type="http://schemas.openxmlformats.org/officeDocument/2006/relationships/customXml" Target="../ink/ink5.xml"/><Relationship Id="rId25" Type="http://schemas.openxmlformats.org/officeDocument/2006/relationships/customXml" Target="../ink/ink10.xml"/><Relationship Id="rId2" Type="http://schemas.openxmlformats.org/officeDocument/2006/relationships/image" Target="../media/image18.png"/><Relationship Id="rId16" Type="http://schemas.openxmlformats.org/officeDocument/2006/relationships/customXml" Target="../ink/ink4.xml"/><Relationship Id="rId20" Type="http://schemas.openxmlformats.org/officeDocument/2006/relationships/image" Target="../media/image29.png"/><Relationship Id="rId29" Type="http://schemas.openxmlformats.org/officeDocument/2006/relationships/customXml" Target="../ink/ink13.xml"/><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image" Target="../media/image26.png"/><Relationship Id="rId24" Type="http://schemas.openxmlformats.org/officeDocument/2006/relationships/image" Target="../media/image31.png"/><Relationship Id="rId5" Type="http://schemas.openxmlformats.org/officeDocument/2006/relationships/image" Target="../media/image21.png"/><Relationship Id="rId15" Type="http://schemas.openxmlformats.org/officeDocument/2006/relationships/image" Target="../media/image28.png"/><Relationship Id="rId23" Type="http://schemas.openxmlformats.org/officeDocument/2006/relationships/customXml" Target="../ink/ink9.xml"/><Relationship Id="rId28" Type="http://schemas.openxmlformats.org/officeDocument/2006/relationships/image" Target="../media/image32.png"/><Relationship Id="rId10" Type="http://schemas.openxmlformats.org/officeDocument/2006/relationships/customXml" Target="../ink/ink1.xml"/><Relationship Id="rId19" Type="http://schemas.openxmlformats.org/officeDocument/2006/relationships/customXml" Target="../ink/ink7.xm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customXml" Target="../ink/ink3.xml"/><Relationship Id="rId22" Type="http://schemas.openxmlformats.org/officeDocument/2006/relationships/image" Target="../media/image30.png"/><Relationship Id="rId27" Type="http://schemas.openxmlformats.org/officeDocument/2006/relationships/customXml" Target="../ink/ink12.xml"/><Relationship Id="rId30"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Social good</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Name list​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F2D20956-EC56-E3EB-4A5B-399DB4820CD2}"/>
                  </a:ext>
                </a:extLst>
              </p14:cNvPr>
              <p14:cNvContentPartPr/>
              <p14:nvPr/>
            </p14:nvContentPartPr>
            <p14:xfrm>
              <a:off x="5477128" y="3993230"/>
              <a:ext cx="360" cy="360"/>
            </p14:xfrm>
          </p:contentPart>
        </mc:Choice>
        <mc:Fallback>
          <p:pic>
            <p:nvPicPr>
              <p:cNvPr id="2" name="Ink 1">
                <a:extLst>
                  <a:ext uri="{FF2B5EF4-FFF2-40B4-BE49-F238E27FC236}">
                    <a16:creationId xmlns:a16="http://schemas.microsoft.com/office/drawing/2014/main" id="{F2D20956-EC56-E3EB-4A5B-399DB4820CD2}"/>
                  </a:ext>
                </a:extLst>
              </p:cNvPr>
              <p:cNvPicPr/>
              <p:nvPr/>
            </p:nvPicPr>
            <p:blipFill>
              <a:blip r:embed="rId8"/>
              <a:stretch>
                <a:fillRect/>
              </a:stretch>
            </p:blipFill>
            <p:spPr>
              <a:xfrm>
                <a:off x="5468128" y="39845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E373EFF2-A554-ED61-7FDD-4BCEE9A71AE1}"/>
                  </a:ext>
                </a:extLst>
              </p14:cNvPr>
              <p14:cNvContentPartPr/>
              <p14:nvPr/>
            </p14:nvContentPartPr>
            <p14:xfrm>
              <a:off x="4049368" y="3619910"/>
              <a:ext cx="360" cy="360"/>
            </p14:xfrm>
          </p:contentPart>
        </mc:Choice>
        <mc:Fallback>
          <p:pic>
            <p:nvPicPr>
              <p:cNvPr id="3" name="Ink 2">
                <a:extLst>
                  <a:ext uri="{FF2B5EF4-FFF2-40B4-BE49-F238E27FC236}">
                    <a16:creationId xmlns:a16="http://schemas.microsoft.com/office/drawing/2014/main" id="{E373EFF2-A554-ED61-7FDD-4BCEE9A71AE1}"/>
                  </a:ext>
                </a:extLst>
              </p:cNvPr>
              <p:cNvPicPr/>
              <p:nvPr/>
            </p:nvPicPr>
            <p:blipFill>
              <a:blip r:embed="rId8"/>
              <a:stretch>
                <a:fillRect/>
              </a:stretch>
            </p:blipFill>
            <p:spPr>
              <a:xfrm>
                <a:off x="4040368" y="36112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7CF22EE8-8615-AEFB-76F8-073F57CEE1CB}"/>
                  </a:ext>
                </a:extLst>
              </p14:cNvPr>
              <p14:cNvContentPartPr/>
              <p14:nvPr/>
            </p14:nvContentPartPr>
            <p14:xfrm>
              <a:off x="4049368" y="3619910"/>
              <a:ext cx="360" cy="360"/>
            </p14:xfrm>
          </p:contentPart>
        </mc:Choice>
        <mc:Fallback>
          <p:pic>
            <p:nvPicPr>
              <p:cNvPr id="4" name="Ink 3">
                <a:extLst>
                  <a:ext uri="{FF2B5EF4-FFF2-40B4-BE49-F238E27FC236}">
                    <a16:creationId xmlns:a16="http://schemas.microsoft.com/office/drawing/2014/main" id="{7CF22EE8-8615-AEFB-76F8-073F57CEE1CB}"/>
                  </a:ext>
                </a:extLst>
              </p:cNvPr>
              <p:cNvPicPr/>
              <p:nvPr/>
            </p:nvPicPr>
            <p:blipFill>
              <a:blip r:embed="rId8"/>
              <a:stretch>
                <a:fillRect/>
              </a:stretch>
            </p:blipFill>
            <p:spPr>
              <a:xfrm>
                <a:off x="4040368" y="36112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98FCE780-B1FE-A6DD-4306-FC87FBE4747D}"/>
                  </a:ext>
                </a:extLst>
              </p14:cNvPr>
              <p14:cNvContentPartPr/>
              <p14:nvPr/>
            </p14:nvContentPartPr>
            <p14:xfrm>
              <a:off x="4049368" y="3619910"/>
              <a:ext cx="360" cy="360"/>
            </p14:xfrm>
          </p:contentPart>
        </mc:Choice>
        <mc:Fallback>
          <p:pic>
            <p:nvPicPr>
              <p:cNvPr id="5" name="Ink 4">
                <a:extLst>
                  <a:ext uri="{FF2B5EF4-FFF2-40B4-BE49-F238E27FC236}">
                    <a16:creationId xmlns:a16="http://schemas.microsoft.com/office/drawing/2014/main" id="{98FCE780-B1FE-A6DD-4306-FC87FBE4747D}"/>
                  </a:ext>
                </a:extLst>
              </p:cNvPr>
              <p:cNvPicPr/>
              <p:nvPr/>
            </p:nvPicPr>
            <p:blipFill>
              <a:blip r:embed="rId8"/>
              <a:stretch>
                <a:fillRect/>
              </a:stretch>
            </p:blipFill>
            <p:spPr>
              <a:xfrm>
                <a:off x="4040368" y="361127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4D88CD71-0B1D-3EEA-DF92-38B9770E453F}"/>
                  </a:ext>
                </a:extLst>
              </p14:cNvPr>
              <p14:cNvContentPartPr/>
              <p14:nvPr/>
            </p14:nvContentPartPr>
            <p14:xfrm>
              <a:off x="4002568" y="3330830"/>
              <a:ext cx="10080" cy="3960"/>
            </p14:xfrm>
          </p:contentPart>
        </mc:Choice>
        <mc:Fallback>
          <p:pic>
            <p:nvPicPr>
              <p:cNvPr id="6" name="Ink 5">
                <a:extLst>
                  <a:ext uri="{FF2B5EF4-FFF2-40B4-BE49-F238E27FC236}">
                    <a16:creationId xmlns:a16="http://schemas.microsoft.com/office/drawing/2014/main" id="{4D88CD71-0B1D-3EEA-DF92-38B9770E453F}"/>
                  </a:ext>
                </a:extLst>
              </p:cNvPr>
              <p:cNvPicPr/>
              <p:nvPr/>
            </p:nvPicPr>
            <p:blipFill>
              <a:blip r:embed="rId13"/>
              <a:stretch>
                <a:fillRect/>
              </a:stretch>
            </p:blipFill>
            <p:spPr>
              <a:xfrm>
                <a:off x="3993568" y="3322190"/>
                <a:ext cx="277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F279B316-969E-9C93-B048-408068B09A17}"/>
                  </a:ext>
                </a:extLst>
              </p14:cNvPr>
              <p14:cNvContentPartPr/>
              <p14:nvPr/>
            </p14:nvContentPartPr>
            <p14:xfrm>
              <a:off x="4487848" y="1035470"/>
              <a:ext cx="360" cy="360"/>
            </p14:xfrm>
          </p:contentPart>
        </mc:Choice>
        <mc:Fallback>
          <p:pic>
            <p:nvPicPr>
              <p:cNvPr id="8" name="Ink 7">
                <a:extLst>
                  <a:ext uri="{FF2B5EF4-FFF2-40B4-BE49-F238E27FC236}">
                    <a16:creationId xmlns:a16="http://schemas.microsoft.com/office/drawing/2014/main" id="{F279B316-969E-9C93-B048-408068B09A17}"/>
                  </a:ext>
                </a:extLst>
              </p:cNvPr>
              <p:cNvPicPr/>
              <p:nvPr/>
            </p:nvPicPr>
            <p:blipFill>
              <a:blip r:embed="rId8"/>
              <a:stretch>
                <a:fillRect/>
              </a:stretch>
            </p:blipFill>
            <p:spPr>
              <a:xfrm>
                <a:off x="4478848" y="102683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51523823-1D7F-B56A-DAC3-A6B570ABA4B2}"/>
                  </a:ext>
                </a:extLst>
              </p14:cNvPr>
              <p14:cNvContentPartPr/>
              <p14:nvPr/>
            </p14:nvContentPartPr>
            <p14:xfrm>
              <a:off x="4487848" y="1035470"/>
              <a:ext cx="360" cy="1800"/>
            </p14:xfrm>
          </p:contentPart>
        </mc:Choice>
        <mc:Fallback>
          <p:pic>
            <p:nvPicPr>
              <p:cNvPr id="9" name="Ink 8">
                <a:extLst>
                  <a:ext uri="{FF2B5EF4-FFF2-40B4-BE49-F238E27FC236}">
                    <a16:creationId xmlns:a16="http://schemas.microsoft.com/office/drawing/2014/main" id="{51523823-1D7F-B56A-DAC3-A6B570ABA4B2}"/>
                  </a:ext>
                </a:extLst>
              </p:cNvPr>
              <p:cNvPicPr/>
              <p:nvPr/>
            </p:nvPicPr>
            <p:blipFill>
              <a:blip r:embed="rId16"/>
              <a:stretch>
                <a:fillRect/>
              </a:stretch>
            </p:blipFill>
            <p:spPr>
              <a:xfrm>
                <a:off x="4478848" y="1026830"/>
                <a:ext cx="18000" cy="19440"/>
              </a:xfrm>
              <a:prstGeom prst="rect">
                <a:avLst/>
              </a:prstGeom>
            </p:spPr>
          </p:pic>
        </mc:Fallback>
      </mc:AlternateContent>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normAutofit fontScale="90000"/>
          </a:bodyPr>
          <a:lstStyle/>
          <a:p>
            <a:r>
              <a:rPr lang="en-US" dirty="0"/>
              <a:t>AREAS OF FOCUS</a:t>
            </a:r>
            <a:br>
              <a:rPr lang="en-US" dirty="0"/>
            </a:br>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normAutofit lnSpcReduction="10000"/>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normAutofit lnSpcReduction="10000"/>
          </a:bodyPr>
          <a:lstStyle/>
          <a:p>
            <a:r>
              <a:rPr lang="en-US" dirty="0"/>
              <a:t>Iterative approaches to corporate strategy</a:t>
            </a:r>
          </a:p>
          <a:p>
            <a:r>
              <a:rPr lang="en-US" dirty="0"/>
              <a:t>Establish a management framework from the inside</a:t>
            </a:r>
          </a:p>
          <a:p>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normAutofit lnSpcReduction="10000"/>
          </a:bodyPr>
          <a:lstStyle/>
          <a:p>
            <a:r>
              <a:rPr lang="en-US" dirty="0"/>
              <a:t>Mirjam Nilsson​</a:t>
            </a:r>
          </a:p>
          <a:p>
            <a:r>
              <a:rPr lang="en-US" dirty="0"/>
              <a:t>mirjam@contoso.com</a:t>
            </a:r>
          </a:p>
          <a:p>
            <a:r>
              <a:rPr lang="en-US" dirty="0"/>
              <a:t>www.contoso.com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8E9D6E1-0130-1EF9-8F6C-4C2447C284AA}"/>
                  </a:ext>
                </a:extLst>
              </p14:cNvPr>
              <p14:cNvContentPartPr/>
              <p14:nvPr/>
            </p14:nvContentPartPr>
            <p14:xfrm>
              <a:off x="4030648" y="3160550"/>
              <a:ext cx="4133520" cy="272520"/>
            </p14:xfrm>
          </p:contentPart>
        </mc:Choice>
        <mc:Fallback>
          <p:pic>
            <p:nvPicPr>
              <p:cNvPr id="4" name="Ink 3">
                <a:extLst>
                  <a:ext uri="{FF2B5EF4-FFF2-40B4-BE49-F238E27FC236}">
                    <a16:creationId xmlns:a16="http://schemas.microsoft.com/office/drawing/2014/main" id="{C8E9D6E1-0130-1EF9-8F6C-4C2447C284AA}"/>
                  </a:ext>
                </a:extLst>
              </p:cNvPr>
              <p:cNvPicPr/>
              <p:nvPr/>
            </p:nvPicPr>
            <p:blipFill>
              <a:blip r:embed="rId3"/>
              <a:stretch>
                <a:fillRect/>
              </a:stretch>
            </p:blipFill>
            <p:spPr>
              <a:xfrm>
                <a:off x="4022008" y="3151910"/>
                <a:ext cx="41511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491C879-7085-40C6-FA80-9D6ED4850EA4}"/>
                  </a:ext>
                </a:extLst>
              </p14:cNvPr>
              <p14:cNvContentPartPr/>
              <p14:nvPr/>
            </p14:nvContentPartPr>
            <p14:xfrm>
              <a:off x="9218608" y="4680110"/>
              <a:ext cx="9720" cy="3960"/>
            </p14:xfrm>
          </p:contentPart>
        </mc:Choice>
        <mc:Fallback>
          <p:pic>
            <p:nvPicPr>
              <p:cNvPr id="5" name="Ink 4">
                <a:extLst>
                  <a:ext uri="{FF2B5EF4-FFF2-40B4-BE49-F238E27FC236}">
                    <a16:creationId xmlns:a16="http://schemas.microsoft.com/office/drawing/2014/main" id="{6491C879-7085-40C6-FA80-9D6ED4850EA4}"/>
                  </a:ext>
                </a:extLst>
              </p:cNvPr>
              <p:cNvPicPr/>
              <p:nvPr/>
            </p:nvPicPr>
            <p:blipFill>
              <a:blip r:embed="rId5"/>
              <a:stretch>
                <a:fillRect/>
              </a:stretch>
            </p:blipFill>
            <p:spPr>
              <a:xfrm>
                <a:off x="9209968" y="4671110"/>
                <a:ext cx="27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D3EDED1-C1D5-5B08-7BD2-A75E9C89017F}"/>
                  </a:ext>
                </a:extLst>
              </p14:cNvPr>
              <p14:cNvContentPartPr/>
              <p14:nvPr/>
            </p14:nvContentPartPr>
            <p14:xfrm>
              <a:off x="6811288" y="3134990"/>
              <a:ext cx="360" cy="1800"/>
            </p14:xfrm>
          </p:contentPart>
        </mc:Choice>
        <mc:Fallback>
          <p:pic>
            <p:nvPicPr>
              <p:cNvPr id="6" name="Ink 5">
                <a:extLst>
                  <a:ext uri="{FF2B5EF4-FFF2-40B4-BE49-F238E27FC236}">
                    <a16:creationId xmlns:a16="http://schemas.microsoft.com/office/drawing/2014/main" id="{AD3EDED1-C1D5-5B08-7BD2-A75E9C89017F}"/>
                  </a:ext>
                </a:extLst>
              </p:cNvPr>
              <p:cNvPicPr/>
              <p:nvPr/>
            </p:nvPicPr>
            <p:blipFill>
              <a:blip r:embed="rId7"/>
              <a:stretch>
                <a:fillRect/>
              </a:stretch>
            </p:blipFill>
            <p:spPr>
              <a:xfrm>
                <a:off x="6802648" y="3126350"/>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585A20C-725E-C94E-5BFC-F513007BB114}"/>
                  </a:ext>
                </a:extLst>
              </p14:cNvPr>
              <p14:cNvContentPartPr/>
              <p14:nvPr/>
            </p14:nvContentPartPr>
            <p14:xfrm>
              <a:off x="7454968" y="4282670"/>
              <a:ext cx="1800" cy="3960"/>
            </p14:xfrm>
          </p:contentPart>
        </mc:Choice>
        <mc:Fallback>
          <p:pic>
            <p:nvPicPr>
              <p:cNvPr id="7" name="Ink 6">
                <a:extLst>
                  <a:ext uri="{FF2B5EF4-FFF2-40B4-BE49-F238E27FC236}">
                    <a16:creationId xmlns:a16="http://schemas.microsoft.com/office/drawing/2014/main" id="{3585A20C-725E-C94E-5BFC-F513007BB114}"/>
                  </a:ext>
                </a:extLst>
              </p:cNvPr>
              <p:cNvPicPr/>
              <p:nvPr/>
            </p:nvPicPr>
            <p:blipFill>
              <a:blip r:embed="rId9"/>
              <a:stretch>
                <a:fillRect/>
              </a:stretch>
            </p:blipFill>
            <p:spPr>
              <a:xfrm>
                <a:off x="7446328" y="4273670"/>
                <a:ext cx="19440" cy="21600"/>
              </a:xfrm>
              <a:prstGeom prst="rect">
                <a:avLst/>
              </a:prstGeom>
            </p:spPr>
          </p:pic>
        </mc:Fallback>
      </mc:AlternateContent>
      <p:grpSp>
        <p:nvGrpSpPr>
          <p:cNvPr id="14" name="Group 13">
            <a:extLst>
              <a:ext uri="{FF2B5EF4-FFF2-40B4-BE49-F238E27FC236}">
                <a16:creationId xmlns:a16="http://schemas.microsoft.com/office/drawing/2014/main" id="{DEA5FB47-5A81-667E-0EA9-3E26FD50ECDF}"/>
              </a:ext>
            </a:extLst>
          </p:cNvPr>
          <p:cNvGrpSpPr/>
          <p:nvPr/>
        </p:nvGrpSpPr>
        <p:grpSpPr>
          <a:xfrm>
            <a:off x="7062928" y="2789390"/>
            <a:ext cx="47160" cy="360"/>
            <a:chOff x="7062928" y="2789390"/>
            <a:chExt cx="47160" cy="360"/>
          </a:xfrm>
        </p:grpSpPr>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8273855-5C94-BE97-75A4-35193A645559}"/>
                    </a:ext>
                  </a:extLst>
                </p14:cNvPr>
                <p14:cNvContentPartPr/>
                <p14:nvPr/>
              </p14:nvContentPartPr>
              <p14:xfrm>
                <a:off x="7109728" y="2789390"/>
                <a:ext cx="360" cy="360"/>
              </p14:xfrm>
            </p:contentPart>
          </mc:Choice>
          <mc:Fallback>
            <p:pic>
              <p:nvPicPr>
                <p:cNvPr id="8" name="Ink 7">
                  <a:extLst>
                    <a:ext uri="{FF2B5EF4-FFF2-40B4-BE49-F238E27FC236}">
                      <a16:creationId xmlns:a16="http://schemas.microsoft.com/office/drawing/2014/main" id="{78273855-5C94-BE97-75A4-35193A645559}"/>
                    </a:ext>
                  </a:extLst>
                </p:cNvPr>
                <p:cNvPicPr/>
                <p:nvPr/>
              </p:nvPicPr>
              <p:blipFill>
                <a:blip r:embed="rId11"/>
                <a:stretch>
                  <a:fillRect/>
                </a:stretch>
              </p:blipFill>
              <p:spPr>
                <a:xfrm>
                  <a:off x="7101088" y="27807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9EFF6E2-8527-12A5-9D9F-86C50F825747}"/>
                    </a:ext>
                  </a:extLst>
                </p14:cNvPr>
                <p14:cNvContentPartPr/>
                <p14:nvPr/>
              </p14:nvContentPartPr>
              <p14:xfrm>
                <a:off x="7062928" y="2789390"/>
                <a:ext cx="360" cy="360"/>
              </p14:xfrm>
            </p:contentPart>
          </mc:Choice>
          <mc:Fallback>
            <p:pic>
              <p:nvPicPr>
                <p:cNvPr id="9" name="Ink 8">
                  <a:extLst>
                    <a:ext uri="{FF2B5EF4-FFF2-40B4-BE49-F238E27FC236}">
                      <a16:creationId xmlns:a16="http://schemas.microsoft.com/office/drawing/2014/main" id="{59EFF6E2-8527-12A5-9D9F-86C50F825747}"/>
                    </a:ext>
                  </a:extLst>
                </p:cNvPr>
                <p:cNvPicPr/>
                <p:nvPr/>
              </p:nvPicPr>
              <p:blipFill>
                <a:blip r:embed="rId11"/>
                <a:stretch>
                  <a:fillRect/>
                </a:stretch>
              </p:blipFill>
              <p:spPr>
                <a:xfrm>
                  <a:off x="7054288" y="27807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6604A26E-AA75-92CC-8AD4-89DDD018399B}"/>
                    </a:ext>
                  </a:extLst>
                </p14:cNvPr>
                <p14:cNvContentPartPr/>
                <p14:nvPr/>
              </p14:nvContentPartPr>
              <p14:xfrm>
                <a:off x="7062928" y="2789390"/>
                <a:ext cx="360" cy="360"/>
              </p14:xfrm>
            </p:contentPart>
          </mc:Choice>
          <mc:Fallback>
            <p:pic>
              <p:nvPicPr>
                <p:cNvPr id="10" name="Ink 9">
                  <a:extLst>
                    <a:ext uri="{FF2B5EF4-FFF2-40B4-BE49-F238E27FC236}">
                      <a16:creationId xmlns:a16="http://schemas.microsoft.com/office/drawing/2014/main" id="{6604A26E-AA75-92CC-8AD4-89DDD018399B}"/>
                    </a:ext>
                  </a:extLst>
                </p:cNvPr>
                <p:cNvPicPr/>
                <p:nvPr/>
              </p:nvPicPr>
              <p:blipFill>
                <a:blip r:embed="rId11"/>
                <a:stretch>
                  <a:fillRect/>
                </a:stretch>
              </p:blipFill>
              <p:spPr>
                <a:xfrm>
                  <a:off x="7054288" y="2780750"/>
                  <a:ext cx="18000" cy="18000"/>
                </a:xfrm>
                <a:prstGeom prst="rect">
                  <a:avLst/>
                </a:prstGeom>
              </p:spPr>
            </p:pic>
          </mc:Fallback>
        </mc:AlternateContent>
      </p:grpSp>
      <p:grpSp>
        <p:nvGrpSpPr>
          <p:cNvPr id="13" name="Group 12">
            <a:extLst>
              <a:ext uri="{FF2B5EF4-FFF2-40B4-BE49-F238E27FC236}">
                <a16:creationId xmlns:a16="http://schemas.microsoft.com/office/drawing/2014/main" id="{25A89504-BC33-2B31-FDD7-F23F2DCBBE72}"/>
              </a:ext>
            </a:extLst>
          </p:cNvPr>
          <p:cNvGrpSpPr/>
          <p:nvPr/>
        </p:nvGrpSpPr>
        <p:grpSpPr>
          <a:xfrm>
            <a:off x="4431688" y="2743310"/>
            <a:ext cx="11160" cy="9360"/>
            <a:chOff x="4431688" y="2743310"/>
            <a:chExt cx="11160" cy="9360"/>
          </a:xfrm>
        </p:grpSpPr>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1703763-3014-FC82-E6D2-DC5540714F8A}"/>
                    </a:ext>
                  </a:extLst>
                </p14:cNvPr>
                <p14:cNvContentPartPr/>
                <p14:nvPr/>
              </p14:nvContentPartPr>
              <p14:xfrm>
                <a:off x="4437448" y="2750870"/>
                <a:ext cx="3960" cy="1800"/>
              </p14:xfrm>
            </p:contentPart>
          </mc:Choice>
          <mc:Fallback>
            <p:pic>
              <p:nvPicPr>
                <p:cNvPr id="11" name="Ink 10">
                  <a:extLst>
                    <a:ext uri="{FF2B5EF4-FFF2-40B4-BE49-F238E27FC236}">
                      <a16:creationId xmlns:a16="http://schemas.microsoft.com/office/drawing/2014/main" id="{71703763-3014-FC82-E6D2-DC5540714F8A}"/>
                    </a:ext>
                  </a:extLst>
                </p:cNvPr>
                <p:cNvPicPr/>
                <p:nvPr/>
              </p:nvPicPr>
              <p:blipFill>
                <a:blip r:embed="rId15"/>
                <a:stretch>
                  <a:fillRect/>
                </a:stretch>
              </p:blipFill>
              <p:spPr>
                <a:xfrm>
                  <a:off x="4428808" y="2742230"/>
                  <a:ext cx="216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99C26E2-3C8B-2298-E4AA-A2B94A015FA5}"/>
                    </a:ext>
                  </a:extLst>
                </p14:cNvPr>
                <p14:cNvContentPartPr/>
                <p14:nvPr/>
              </p14:nvContentPartPr>
              <p14:xfrm>
                <a:off x="4431688" y="2743310"/>
                <a:ext cx="11160" cy="360"/>
              </p14:xfrm>
            </p:contentPart>
          </mc:Choice>
          <mc:Fallback>
            <p:pic>
              <p:nvPicPr>
                <p:cNvPr id="12" name="Ink 11">
                  <a:extLst>
                    <a:ext uri="{FF2B5EF4-FFF2-40B4-BE49-F238E27FC236}">
                      <a16:creationId xmlns:a16="http://schemas.microsoft.com/office/drawing/2014/main" id="{E99C26E2-3C8B-2298-E4AA-A2B94A015FA5}"/>
                    </a:ext>
                  </a:extLst>
                </p:cNvPr>
                <p:cNvPicPr/>
                <p:nvPr/>
              </p:nvPicPr>
              <p:blipFill>
                <a:blip r:embed="rId17"/>
                <a:stretch>
                  <a:fillRect/>
                </a:stretch>
              </p:blipFill>
              <p:spPr>
                <a:xfrm>
                  <a:off x="4423048" y="2734310"/>
                  <a:ext cx="28800" cy="18000"/>
                </a:xfrm>
                <a:prstGeom prst="rect">
                  <a:avLst/>
                </a:prstGeom>
              </p:spPr>
            </p:pic>
          </mc:Fallback>
        </mc:AlternateContent>
      </p:gr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transition spd="slow">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1" nodeType="clickEffect">
                                  <p:stCondLst>
                                    <p:cond delay="0"/>
                                  </p:stCondLst>
                                  <p:childTnLst>
                                    <p:animClr clrSpc="rgb" dir="cw">
                                      <p:cBhvr override="childStyle">
                                        <p:cTn id="13" dur="20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6EE7A55B-8FAE-BB81-ABC9-161BE12C634C}"/>
                  </a:ext>
                </a:extLst>
              </p14:cNvPr>
              <p14:cNvContentPartPr/>
              <p14:nvPr/>
            </p14:nvContentPartPr>
            <p14:xfrm>
              <a:off x="5355808" y="3778670"/>
              <a:ext cx="360" cy="360"/>
            </p14:xfrm>
          </p:contentPart>
        </mc:Choice>
        <mc:Fallback>
          <p:pic>
            <p:nvPicPr>
              <p:cNvPr id="3" name="Ink 2">
                <a:extLst>
                  <a:ext uri="{FF2B5EF4-FFF2-40B4-BE49-F238E27FC236}">
                    <a16:creationId xmlns:a16="http://schemas.microsoft.com/office/drawing/2014/main" id="{6EE7A55B-8FAE-BB81-ABC9-161BE12C634C}"/>
                  </a:ext>
                </a:extLst>
              </p:cNvPr>
              <p:cNvPicPr/>
              <p:nvPr/>
            </p:nvPicPr>
            <p:blipFill>
              <a:blip r:embed="rId11"/>
              <a:stretch>
                <a:fillRect/>
              </a:stretch>
            </p:blipFill>
            <p:spPr>
              <a:xfrm>
                <a:off x="5347168" y="377003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F9EAF5EE-E7E7-C5C2-858D-C98C840669EC}"/>
                  </a:ext>
                </a:extLst>
              </p14:cNvPr>
              <p14:cNvContentPartPr/>
              <p14:nvPr/>
            </p14:nvContentPartPr>
            <p14:xfrm>
              <a:off x="1959208" y="2519390"/>
              <a:ext cx="360" cy="1800"/>
            </p14:xfrm>
          </p:contentPart>
        </mc:Choice>
        <mc:Fallback>
          <p:pic>
            <p:nvPicPr>
              <p:cNvPr id="7" name="Ink 6">
                <a:extLst>
                  <a:ext uri="{FF2B5EF4-FFF2-40B4-BE49-F238E27FC236}">
                    <a16:creationId xmlns:a16="http://schemas.microsoft.com/office/drawing/2014/main" id="{F9EAF5EE-E7E7-C5C2-858D-C98C840669EC}"/>
                  </a:ext>
                </a:extLst>
              </p:cNvPr>
              <p:cNvPicPr/>
              <p:nvPr/>
            </p:nvPicPr>
            <p:blipFill>
              <a:blip r:embed="rId13"/>
              <a:stretch>
                <a:fillRect/>
              </a:stretch>
            </p:blipFill>
            <p:spPr>
              <a:xfrm>
                <a:off x="1950568" y="2510390"/>
                <a:ext cx="18000" cy="19440"/>
              </a:xfrm>
              <a:prstGeom prst="rect">
                <a:avLst/>
              </a:prstGeom>
            </p:spPr>
          </p:pic>
        </mc:Fallback>
      </mc:AlternateContent>
      <p:grpSp>
        <p:nvGrpSpPr>
          <p:cNvPr id="20" name="Group 19">
            <a:extLst>
              <a:ext uri="{FF2B5EF4-FFF2-40B4-BE49-F238E27FC236}">
                <a16:creationId xmlns:a16="http://schemas.microsoft.com/office/drawing/2014/main" id="{E0AEFB17-7C6E-22DE-3D03-20026B964989}"/>
              </a:ext>
            </a:extLst>
          </p:cNvPr>
          <p:cNvGrpSpPr/>
          <p:nvPr/>
        </p:nvGrpSpPr>
        <p:grpSpPr>
          <a:xfrm>
            <a:off x="2378968" y="2752670"/>
            <a:ext cx="10080" cy="360"/>
            <a:chOff x="2378968" y="2752670"/>
            <a:chExt cx="10080" cy="360"/>
          </a:xfrm>
        </p:grpSpPr>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8E9D29FF-7F46-6DE3-50D3-82D14985E14F}"/>
                    </a:ext>
                  </a:extLst>
                </p14:cNvPr>
                <p14:cNvContentPartPr/>
                <p14:nvPr/>
              </p14:nvContentPartPr>
              <p14:xfrm>
                <a:off x="2378968" y="2752670"/>
                <a:ext cx="2160" cy="360"/>
              </p14:xfrm>
            </p:contentPart>
          </mc:Choice>
          <mc:Fallback>
            <p:pic>
              <p:nvPicPr>
                <p:cNvPr id="10" name="Ink 9">
                  <a:extLst>
                    <a:ext uri="{FF2B5EF4-FFF2-40B4-BE49-F238E27FC236}">
                      <a16:creationId xmlns:a16="http://schemas.microsoft.com/office/drawing/2014/main" id="{8E9D29FF-7F46-6DE3-50D3-82D14985E14F}"/>
                    </a:ext>
                  </a:extLst>
                </p:cNvPr>
                <p:cNvPicPr/>
                <p:nvPr/>
              </p:nvPicPr>
              <p:blipFill>
                <a:blip r:embed="rId15"/>
                <a:stretch>
                  <a:fillRect/>
                </a:stretch>
              </p:blipFill>
              <p:spPr>
                <a:xfrm>
                  <a:off x="2370328" y="2743670"/>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440FCF97-B46A-8D13-4A27-9264D69E90A8}"/>
                    </a:ext>
                  </a:extLst>
                </p14:cNvPr>
                <p14:cNvContentPartPr/>
                <p14:nvPr/>
              </p14:nvContentPartPr>
              <p14:xfrm>
                <a:off x="2388688" y="2752670"/>
                <a:ext cx="360" cy="360"/>
              </p14:xfrm>
            </p:contentPart>
          </mc:Choice>
          <mc:Fallback>
            <p:pic>
              <p:nvPicPr>
                <p:cNvPr id="13" name="Ink 12">
                  <a:extLst>
                    <a:ext uri="{FF2B5EF4-FFF2-40B4-BE49-F238E27FC236}">
                      <a16:creationId xmlns:a16="http://schemas.microsoft.com/office/drawing/2014/main" id="{440FCF97-B46A-8D13-4A27-9264D69E90A8}"/>
                    </a:ext>
                  </a:extLst>
                </p:cNvPr>
                <p:cNvPicPr/>
                <p:nvPr/>
              </p:nvPicPr>
              <p:blipFill>
                <a:blip r:embed="rId11"/>
                <a:stretch>
                  <a:fillRect/>
                </a:stretch>
              </p:blipFill>
              <p:spPr>
                <a:xfrm>
                  <a:off x="2379688" y="2743670"/>
                  <a:ext cx="18000" cy="18000"/>
                </a:xfrm>
                <a:prstGeom prst="rect">
                  <a:avLst/>
                </a:prstGeom>
              </p:spPr>
            </p:pic>
          </mc:Fallback>
        </mc:AlternateContent>
      </p:grpSp>
      <p:grpSp>
        <p:nvGrpSpPr>
          <p:cNvPr id="19" name="Group 18">
            <a:extLst>
              <a:ext uri="{FF2B5EF4-FFF2-40B4-BE49-F238E27FC236}">
                <a16:creationId xmlns:a16="http://schemas.microsoft.com/office/drawing/2014/main" id="{2AB70737-0500-180A-BB1A-14C010544D6E}"/>
              </a:ext>
            </a:extLst>
          </p:cNvPr>
          <p:cNvGrpSpPr/>
          <p:nvPr/>
        </p:nvGrpSpPr>
        <p:grpSpPr>
          <a:xfrm>
            <a:off x="5178328" y="2761670"/>
            <a:ext cx="360" cy="360"/>
            <a:chOff x="5178328" y="2761670"/>
            <a:chExt cx="360" cy="360"/>
          </a:xfrm>
        </p:grpSpPr>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C73D14B0-1B54-63E8-F2C8-DC3894CAF7DA}"/>
                    </a:ext>
                  </a:extLst>
                </p14:cNvPr>
                <p14:cNvContentPartPr/>
                <p14:nvPr/>
              </p14:nvContentPartPr>
              <p14:xfrm>
                <a:off x="5178328" y="2761670"/>
                <a:ext cx="360" cy="360"/>
              </p14:xfrm>
            </p:contentPart>
          </mc:Choice>
          <mc:Fallback>
            <p:pic>
              <p:nvPicPr>
                <p:cNvPr id="15" name="Ink 14">
                  <a:extLst>
                    <a:ext uri="{FF2B5EF4-FFF2-40B4-BE49-F238E27FC236}">
                      <a16:creationId xmlns:a16="http://schemas.microsoft.com/office/drawing/2014/main" id="{C73D14B0-1B54-63E8-F2C8-DC3894CAF7DA}"/>
                    </a:ext>
                  </a:extLst>
                </p:cNvPr>
                <p:cNvPicPr/>
                <p:nvPr/>
              </p:nvPicPr>
              <p:blipFill>
                <a:blip r:embed="rId11"/>
                <a:stretch>
                  <a:fillRect/>
                </a:stretch>
              </p:blipFill>
              <p:spPr>
                <a:xfrm>
                  <a:off x="5169328" y="275303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A83AECAB-FFAB-78DE-8FAE-9B63F94B4D85}"/>
                    </a:ext>
                  </a:extLst>
                </p14:cNvPr>
                <p14:cNvContentPartPr/>
                <p14:nvPr/>
              </p14:nvContentPartPr>
              <p14:xfrm>
                <a:off x="5178328" y="2761670"/>
                <a:ext cx="360" cy="360"/>
              </p14:xfrm>
            </p:contentPart>
          </mc:Choice>
          <mc:Fallback>
            <p:pic>
              <p:nvPicPr>
                <p:cNvPr id="16" name="Ink 15">
                  <a:extLst>
                    <a:ext uri="{FF2B5EF4-FFF2-40B4-BE49-F238E27FC236}">
                      <a16:creationId xmlns:a16="http://schemas.microsoft.com/office/drawing/2014/main" id="{A83AECAB-FFAB-78DE-8FAE-9B63F94B4D85}"/>
                    </a:ext>
                  </a:extLst>
                </p:cNvPr>
                <p:cNvPicPr/>
                <p:nvPr/>
              </p:nvPicPr>
              <p:blipFill>
                <a:blip r:embed="rId11"/>
                <a:stretch>
                  <a:fillRect/>
                </a:stretch>
              </p:blipFill>
              <p:spPr>
                <a:xfrm>
                  <a:off x="5169328" y="275303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F44D3EC9-9FD6-C2D0-44A0-F5E5A5521FC7}"/>
                  </a:ext>
                </a:extLst>
              </p14:cNvPr>
              <p14:cNvContentPartPr/>
              <p14:nvPr/>
            </p14:nvContentPartPr>
            <p14:xfrm>
              <a:off x="7371088" y="2313830"/>
              <a:ext cx="9720" cy="6120"/>
            </p14:xfrm>
          </p:contentPart>
        </mc:Choice>
        <mc:Fallback>
          <p:pic>
            <p:nvPicPr>
              <p:cNvPr id="17" name="Ink 16">
                <a:extLst>
                  <a:ext uri="{FF2B5EF4-FFF2-40B4-BE49-F238E27FC236}">
                    <a16:creationId xmlns:a16="http://schemas.microsoft.com/office/drawing/2014/main" id="{F44D3EC9-9FD6-C2D0-44A0-F5E5A5521FC7}"/>
                  </a:ext>
                </a:extLst>
              </p:cNvPr>
              <p:cNvPicPr/>
              <p:nvPr/>
            </p:nvPicPr>
            <p:blipFill>
              <a:blip r:embed="rId20"/>
              <a:stretch>
                <a:fillRect/>
              </a:stretch>
            </p:blipFill>
            <p:spPr>
              <a:xfrm>
                <a:off x="7362448" y="2305190"/>
                <a:ext cx="273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730B0B14-14D0-A809-42F3-773AF8072902}"/>
                  </a:ext>
                </a:extLst>
              </p14:cNvPr>
              <p14:cNvContentPartPr/>
              <p14:nvPr/>
            </p14:nvContentPartPr>
            <p14:xfrm>
              <a:off x="10608568" y="2640710"/>
              <a:ext cx="7920" cy="3960"/>
            </p14:xfrm>
          </p:contentPart>
        </mc:Choice>
        <mc:Fallback>
          <p:pic>
            <p:nvPicPr>
              <p:cNvPr id="18" name="Ink 17">
                <a:extLst>
                  <a:ext uri="{FF2B5EF4-FFF2-40B4-BE49-F238E27FC236}">
                    <a16:creationId xmlns:a16="http://schemas.microsoft.com/office/drawing/2014/main" id="{730B0B14-14D0-A809-42F3-773AF8072902}"/>
                  </a:ext>
                </a:extLst>
              </p:cNvPr>
              <p:cNvPicPr/>
              <p:nvPr/>
            </p:nvPicPr>
            <p:blipFill>
              <a:blip r:embed="rId22"/>
              <a:stretch>
                <a:fillRect/>
              </a:stretch>
            </p:blipFill>
            <p:spPr>
              <a:xfrm>
                <a:off x="10599928" y="2631710"/>
                <a:ext cx="255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38BB292B-5DA6-F28A-0DD0-206A7CC07BBA}"/>
                  </a:ext>
                </a:extLst>
              </p14:cNvPr>
              <p14:cNvContentPartPr/>
              <p14:nvPr/>
            </p14:nvContentPartPr>
            <p14:xfrm>
              <a:off x="5896528" y="3806750"/>
              <a:ext cx="30240" cy="360"/>
            </p14:xfrm>
          </p:contentPart>
        </mc:Choice>
        <mc:Fallback>
          <p:pic>
            <p:nvPicPr>
              <p:cNvPr id="21" name="Ink 20">
                <a:extLst>
                  <a:ext uri="{FF2B5EF4-FFF2-40B4-BE49-F238E27FC236}">
                    <a16:creationId xmlns:a16="http://schemas.microsoft.com/office/drawing/2014/main" id="{38BB292B-5DA6-F28A-0DD0-206A7CC07BBA}"/>
                  </a:ext>
                </a:extLst>
              </p:cNvPr>
              <p:cNvPicPr/>
              <p:nvPr/>
            </p:nvPicPr>
            <p:blipFill>
              <a:blip r:embed="rId24"/>
              <a:stretch>
                <a:fillRect/>
              </a:stretch>
            </p:blipFill>
            <p:spPr>
              <a:xfrm>
                <a:off x="5887888" y="3798110"/>
                <a:ext cx="47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 name="Ink 21">
                <a:extLst>
                  <a:ext uri="{FF2B5EF4-FFF2-40B4-BE49-F238E27FC236}">
                    <a16:creationId xmlns:a16="http://schemas.microsoft.com/office/drawing/2014/main" id="{D424F323-9329-9613-52D6-992A96964741}"/>
                  </a:ext>
                </a:extLst>
              </p14:cNvPr>
              <p14:cNvContentPartPr/>
              <p14:nvPr/>
            </p14:nvContentPartPr>
            <p14:xfrm>
              <a:off x="3134968" y="2034081"/>
              <a:ext cx="360" cy="360"/>
            </p14:xfrm>
          </p:contentPart>
        </mc:Choice>
        <mc:Fallback>
          <p:pic>
            <p:nvPicPr>
              <p:cNvPr id="22" name="Ink 21">
                <a:extLst>
                  <a:ext uri="{FF2B5EF4-FFF2-40B4-BE49-F238E27FC236}">
                    <a16:creationId xmlns:a16="http://schemas.microsoft.com/office/drawing/2014/main" id="{D424F323-9329-9613-52D6-992A96964741}"/>
                  </a:ext>
                </a:extLst>
              </p:cNvPr>
              <p:cNvPicPr/>
              <p:nvPr/>
            </p:nvPicPr>
            <p:blipFill>
              <a:blip r:embed="rId11"/>
              <a:stretch>
                <a:fillRect/>
              </a:stretch>
            </p:blipFill>
            <p:spPr>
              <a:xfrm>
                <a:off x="3126328" y="202508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57D0CC84-3FEF-E694-CBA6-76C812D431F7}"/>
                  </a:ext>
                </a:extLst>
              </p14:cNvPr>
              <p14:cNvContentPartPr/>
              <p14:nvPr/>
            </p14:nvContentPartPr>
            <p14:xfrm>
              <a:off x="6335368" y="2864601"/>
              <a:ext cx="1800" cy="360"/>
            </p14:xfrm>
          </p:contentPart>
        </mc:Choice>
        <mc:Fallback>
          <p:pic>
            <p:nvPicPr>
              <p:cNvPr id="23" name="Ink 22">
                <a:extLst>
                  <a:ext uri="{FF2B5EF4-FFF2-40B4-BE49-F238E27FC236}">
                    <a16:creationId xmlns:a16="http://schemas.microsoft.com/office/drawing/2014/main" id="{57D0CC84-3FEF-E694-CBA6-76C812D431F7}"/>
                  </a:ext>
                </a:extLst>
              </p:cNvPr>
              <p:cNvPicPr/>
              <p:nvPr/>
            </p:nvPicPr>
            <p:blipFill>
              <a:blip r:embed="rId15"/>
              <a:stretch>
                <a:fillRect/>
              </a:stretch>
            </p:blipFill>
            <p:spPr>
              <a:xfrm>
                <a:off x="6326368" y="2855601"/>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Ink 23">
                <a:extLst>
                  <a:ext uri="{FF2B5EF4-FFF2-40B4-BE49-F238E27FC236}">
                    <a16:creationId xmlns:a16="http://schemas.microsoft.com/office/drawing/2014/main" id="{80F8542B-11E3-7300-8873-CEDBCB6C9742}"/>
                  </a:ext>
                </a:extLst>
              </p14:cNvPr>
              <p14:cNvContentPartPr/>
              <p14:nvPr/>
            </p14:nvContentPartPr>
            <p14:xfrm>
              <a:off x="4739848" y="3097521"/>
              <a:ext cx="13320" cy="16920"/>
            </p14:xfrm>
          </p:contentPart>
        </mc:Choice>
        <mc:Fallback>
          <p:pic>
            <p:nvPicPr>
              <p:cNvPr id="24" name="Ink 23">
                <a:extLst>
                  <a:ext uri="{FF2B5EF4-FFF2-40B4-BE49-F238E27FC236}">
                    <a16:creationId xmlns:a16="http://schemas.microsoft.com/office/drawing/2014/main" id="{80F8542B-11E3-7300-8873-CEDBCB6C9742}"/>
                  </a:ext>
                </a:extLst>
              </p:cNvPr>
              <p:cNvPicPr/>
              <p:nvPr/>
            </p:nvPicPr>
            <p:blipFill>
              <a:blip r:embed="rId28"/>
              <a:stretch>
                <a:fillRect/>
              </a:stretch>
            </p:blipFill>
            <p:spPr>
              <a:xfrm>
                <a:off x="4731208" y="3088881"/>
                <a:ext cx="30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Ink 24">
                <a:extLst>
                  <a:ext uri="{FF2B5EF4-FFF2-40B4-BE49-F238E27FC236}">
                    <a16:creationId xmlns:a16="http://schemas.microsoft.com/office/drawing/2014/main" id="{D35531F3-5518-4873-80AA-6FD8912118FA}"/>
                  </a:ext>
                </a:extLst>
              </p14:cNvPr>
              <p14:cNvContentPartPr/>
              <p14:nvPr/>
            </p14:nvContentPartPr>
            <p14:xfrm>
              <a:off x="2425768" y="2528390"/>
              <a:ext cx="15480" cy="15480"/>
            </p14:xfrm>
          </p:contentPart>
        </mc:Choice>
        <mc:Fallback>
          <p:pic>
            <p:nvPicPr>
              <p:cNvPr id="25" name="Ink 24">
                <a:extLst>
                  <a:ext uri="{FF2B5EF4-FFF2-40B4-BE49-F238E27FC236}">
                    <a16:creationId xmlns:a16="http://schemas.microsoft.com/office/drawing/2014/main" id="{D35531F3-5518-4873-80AA-6FD8912118FA}"/>
                  </a:ext>
                </a:extLst>
              </p:cNvPr>
              <p:cNvPicPr/>
              <p:nvPr/>
            </p:nvPicPr>
            <p:blipFill>
              <a:blip r:embed="rId30"/>
              <a:stretch>
                <a:fillRect/>
              </a:stretch>
            </p:blipFill>
            <p:spPr>
              <a:xfrm>
                <a:off x="2416768" y="2519750"/>
                <a:ext cx="33120" cy="33120"/>
              </a:xfrm>
              <a:prstGeom prst="rect">
                <a:avLst/>
              </a:prstGeom>
            </p:spPr>
          </p:pic>
        </mc:Fallback>
      </mc:AlternateContent>
    </p:spTree>
    <p:extLst>
      <p:ext uri="{BB962C8B-B14F-4D97-AF65-F5344CB8AC3E}">
        <p14:creationId xmlns:p14="http://schemas.microsoft.com/office/powerpoint/2010/main" val="2452269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8</TotalTime>
  <Words>431</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Garamond</vt:lpstr>
      <vt:lpstr>Sabon Next LT</vt:lpstr>
      <vt:lpstr>Organic</vt:lpstr>
      <vt:lpstr>Social good</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good</dc:title>
  <dc:subject/>
  <dc:creator>Ayyasamy S</dc:creator>
  <cp:lastModifiedBy>Ayyasamy S</cp:lastModifiedBy>
  <cp:revision>1</cp:revision>
  <dcterms:created xsi:type="dcterms:W3CDTF">2022-11-05T06:57:22Z</dcterms:created>
  <dcterms:modified xsi:type="dcterms:W3CDTF">2022-11-05T07:06:21Z</dcterms:modified>
</cp:coreProperties>
</file>